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schemas.openxmlformats.org/officeDocument/2006/relationships/slide" Target="slides/slide8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gif>
</file>

<file path=ppt/media/image4.gif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e071a43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e071a43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e071a437c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e071a437c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e071a437c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e071a437c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e071a437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e071a437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e071a437c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e071a437c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e071a437c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e071a437c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e071a437c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e071a437c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Relationship Id="rId4" Type="http://schemas.openxmlformats.org/officeDocument/2006/relationships/image" Target="../media/image2.jpg"/><Relationship Id="rId5" Type="http://schemas.openxmlformats.org/officeDocument/2006/relationships/image" Target="../media/image5.png"/><Relationship Id="rId6" Type="http://schemas.openxmlformats.org/officeDocument/2006/relationships/image" Target="../media/image3.gif"/><Relationship Id="rId7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299125" y="3844875"/>
            <a:ext cx="3360000" cy="8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Sai Teja Reddy Moolamalla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201564086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Disaster Management</a:t>
            </a:r>
            <a:endParaRPr sz="4800"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 Disasters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Fire Escape Simulator</a:t>
            </a:r>
            <a:endParaRPr b="1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simple application which simulates a fire disaster in </a:t>
            </a:r>
            <a:r>
              <a:rPr lang="en"/>
              <a:t>a map of a building.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provide live planning of escape route for multiple people trapped in the building.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backend algorithm considers alternate escape routes to prevent overcrowding near some particular exit.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Dynamic rerouting if fire unexpectedly blocks exits predetermined to be safe.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Fire Escape Simulator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Takes input a grid of the building and positions of people and fire to start the simulation.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Clean and understandable UI made for the planned route.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Simulator might choose longer paths to the exit to prevent overcrowding at one exit.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829950" y="2372975"/>
            <a:ext cx="14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Demo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545400" y="418650"/>
            <a:ext cx="20532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Input Grid</a:t>
            </a:r>
            <a:endParaRPr b="1"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6538" y="1260150"/>
            <a:ext cx="3936024" cy="34440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/>
        </p:nvSpPr>
        <p:spPr>
          <a:xfrm>
            <a:off x="5596575" y="1690350"/>
            <a:ext cx="2016000" cy="17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1 - Wall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E - Exit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F - Fire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S - Person</a:t>
            </a:r>
            <a:endParaRPr b="1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3075" y="152400"/>
            <a:ext cx="287615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/>
          <p:nvPr/>
        </p:nvSpPr>
        <p:spPr>
          <a:xfrm>
            <a:off x="5596575" y="1690350"/>
            <a:ext cx="2016000" cy="17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1 - Wall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A86E8"/>
                </a:solidFill>
              </a:rPr>
              <a:t>E</a:t>
            </a:r>
            <a:r>
              <a:rPr b="1" lang="en" sz="2400"/>
              <a:t> - Exit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BF9000"/>
                </a:solidFill>
              </a:rPr>
              <a:t>F</a:t>
            </a:r>
            <a:r>
              <a:rPr b="1" lang="en" sz="2400"/>
              <a:t> - Fire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3C47D"/>
                </a:solidFill>
              </a:rPr>
              <a:t>1</a:t>
            </a:r>
            <a:r>
              <a:rPr b="1" lang="en" sz="2400"/>
              <a:t> - Person</a:t>
            </a:r>
            <a:endParaRPr b="1"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63033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6575" y="8024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6585" y="140900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96575" y="1959150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96575" y="2593475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/>
        </p:nvSpPr>
        <p:spPr>
          <a:xfrm>
            <a:off x="6191475" y="831125"/>
            <a:ext cx="14211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Wall</a:t>
            </a:r>
            <a:endParaRPr b="1" sz="1800"/>
          </a:p>
        </p:txBody>
      </p:sp>
      <p:sp>
        <p:nvSpPr>
          <p:cNvPr id="97" name="Google Shape;97;p19"/>
          <p:cNvSpPr txBox="1"/>
          <p:nvPr/>
        </p:nvSpPr>
        <p:spPr>
          <a:xfrm>
            <a:off x="6191475" y="1466450"/>
            <a:ext cx="14211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Exit</a:t>
            </a:r>
            <a:endParaRPr b="1" sz="1800"/>
          </a:p>
        </p:txBody>
      </p:sp>
      <p:sp>
        <p:nvSpPr>
          <p:cNvPr id="98" name="Google Shape;98;p19"/>
          <p:cNvSpPr txBox="1"/>
          <p:nvPr/>
        </p:nvSpPr>
        <p:spPr>
          <a:xfrm>
            <a:off x="6191475" y="2044325"/>
            <a:ext cx="14211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Fire</a:t>
            </a:r>
            <a:endParaRPr b="1" sz="1800"/>
          </a:p>
        </p:txBody>
      </p:sp>
      <p:sp>
        <p:nvSpPr>
          <p:cNvPr id="99" name="Google Shape;99;p19"/>
          <p:cNvSpPr txBox="1"/>
          <p:nvPr/>
        </p:nvSpPr>
        <p:spPr>
          <a:xfrm>
            <a:off x="6191475" y="2622200"/>
            <a:ext cx="14211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Person</a:t>
            </a:r>
            <a:endParaRPr b="1"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714300" y="2285400"/>
            <a:ext cx="1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Thanks!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